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0" autoAdjust="0"/>
  </p:normalViewPr>
  <p:slideViewPr>
    <p:cSldViewPr>
      <p:cViewPr varScale="1">
        <p:scale>
          <a:sx n="103" d="100"/>
          <a:sy n="103" d="100"/>
        </p:scale>
        <p:origin x="-1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FB701CC-231A-4298-AF38-7934D638E70F}" type="datetimeFigureOut">
              <a:rPr lang="en-US" smtClean="0"/>
              <a:t>3/16/2016</a:t>
            </a:fld>
            <a:endParaRPr lang="en-US"/>
          </a:p>
        </p:txBody>
      </p:sp>
      <p:sp>
        <p:nvSpPr>
          <p:cNvPr id="17" name="Slide Number Placeholder 16"/>
          <p:cNvSpPr>
            <a:spLocks noGrp="1"/>
          </p:cNvSpPr>
          <p:nvPr>
            <p:ph type="sldNum" sz="quarter" idx="11"/>
          </p:nvPr>
        </p:nvSpPr>
        <p:spPr/>
        <p:txBody>
          <a:bodyPr/>
          <a:lstStyle/>
          <a:p>
            <a:fld id="{DABAAB51-7A26-4A26-8EF4-1E6EBDB2B47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FB701CC-231A-4298-AF38-7934D638E70F}" type="datetimeFigureOut">
              <a:rPr lang="en-US" smtClean="0"/>
              <a:t>3/16/2016</a:t>
            </a:fld>
            <a:endParaRPr lang="en-US"/>
          </a:p>
        </p:txBody>
      </p:sp>
      <p:sp>
        <p:nvSpPr>
          <p:cNvPr id="12" name="Slide Number Placeholder 11"/>
          <p:cNvSpPr>
            <a:spLocks noGrp="1"/>
          </p:cNvSpPr>
          <p:nvPr>
            <p:ph type="sldNum" sz="quarter" idx="15"/>
          </p:nvPr>
        </p:nvSpPr>
        <p:spPr/>
        <p:txBody>
          <a:bodyPr/>
          <a:lstStyle/>
          <a:p>
            <a:fld id="{DABAAB51-7A26-4A26-8EF4-1E6EBDB2B47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FB701CC-231A-4298-AF38-7934D638E70F}" type="datetimeFigureOut">
              <a:rPr lang="en-US" smtClean="0"/>
              <a:t>3/16/2016</a:t>
            </a:fld>
            <a:endParaRPr lang="en-US"/>
          </a:p>
        </p:txBody>
      </p:sp>
      <p:sp>
        <p:nvSpPr>
          <p:cNvPr id="14" name="Slide Number Placeholder 13"/>
          <p:cNvSpPr>
            <a:spLocks noGrp="1"/>
          </p:cNvSpPr>
          <p:nvPr>
            <p:ph type="sldNum" sz="quarter" idx="11"/>
          </p:nvPr>
        </p:nvSpPr>
        <p:spPr/>
        <p:txBody>
          <a:bodyPr/>
          <a:lstStyle/>
          <a:p>
            <a:fld id="{DABAAB51-7A26-4A26-8EF4-1E6EBDB2B47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FB701CC-231A-4298-AF38-7934D638E70F}" type="datetimeFigureOut">
              <a:rPr lang="en-US" smtClean="0"/>
              <a:t>3/16/2016</a:t>
            </a:fld>
            <a:endParaRPr lang="en-US"/>
          </a:p>
        </p:txBody>
      </p:sp>
      <p:sp>
        <p:nvSpPr>
          <p:cNvPr id="12" name="Slide Number Placeholder 11"/>
          <p:cNvSpPr>
            <a:spLocks noGrp="1"/>
          </p:cNvSpPr>
          <p:nvPr>
            <p:ph type="sldNum" sz="quarter" idx="16"/>
          </p:nvPr>
        </p:nvSpPr>
        <p:spPr/>
        <p:txBody>
          <a:bodyPr/>
          <a:lstStyle/>
          <a:p>
            <a:fld id="{DABAAB51-7A26-4A26-8EF4-1E6EBDB2B47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FB701CC-231A-4298-AF38-7934D638E70F}" type="datetimeFigureOut">
              <a:rPr lang="en-US" smtClean="0"/>
              <a:t>3/16/2016</a:t>
            </a:fld>
            <a:endParaRPr lang="en-US"/>
          </a:p>
        </p:txBody>
      </p:sp>
      <p:sp>
        <p:nvSpPr>
          <p:cNvPr id="12" name="Slide Number Placeholder 11"/>
          <p:cNvSpPr>
            <a:spLocks noGrp="1"/>
          </p:cNvSpPr>
          <p:nvPr>
            <p:ph type="sldNum" sz="quarter" idx="17"/>
          </p:nvPr>
        </p:nvSpPr>
        <p:spPr/>
        <p:txBody>
          <a:bodyPr/>
          <a:lstStyle/>
          <a:p>
            <a:fld id="{DABAAB51-7A26-4A26-8EF4-1E6EBDB2B47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FB701CC-231A-4298-AF38-7934D638E70F}" type="datetimeFigureOut">
              <a:rPr lang="en-US" smtClean="0"/>
              <a:t>3/16/2016</a:t>
            </a:fld>
            <a:endParaRPr lang="en-US"/>
          </a:p>
        </p:txBody>
      </p:sp>
      <p:sp>
        <p:nvSpPr>
          <p:cNvPr id="16" name="Slide Number Placeholder 15"/>
          <p:cNvSpPr>
            <a:spLocks noGrp="1"/>
          </p:cNvSpPr>
          <p:nvPr>
            <p:ph type="sldNum" sz="quarter" idx="11"/>
          </p:nvPr>
        </p:nvSpPr>
        <p:spPr/>
        <p:txBody>
          <a:bodyPr/>
          <a:lstStyle/>
          <a:p>
            <a:fld id="{DABAAB51-7A26-4A26-8EF4-1E6EBDB2B47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B701CC-231A-4298-AF38-7934D638E70F}" type="datetimeFigureOut">
              <a:rPr lang="en-US" smtClean="0"/>
              <a:t>3/16/2016</a:t>
            </a:fld>
            <a:endParaRPr lang="en-US"/>
          </a:p>
        </p:txBody>
      </p:sp>
      <p:sp>
        <p:nvSpPr>
          <p:cNvPr id="8" name="Slide Number Placeholder 7"/>
          <p:cNvSpPr>
            <a:spLocks noGrp="1"/>
          </p:cNvSpPr>
          <p:nvPr>
            <p:ph type="sldNum" sz="quarter" idx="11"/>
          </p:nvPr>
        </p:nvSpPr>
        <p:spPr/>
        <p:txBody>
          <a:bodyPr/>
          <a:lstStyle/>
          <a:p>
            <a:fld id="{DABAAB51-7A26-4A26-8EF4-1E6EBDB2B47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DFB701CC-231A-4298-AF38-7934D638E70F}" type="datetimeFigureOut">
              <a:rPr lang="en-US" smtClean="0"/>
              <a:t>3/16/2016</a:t>
            </a:fld>
            <a:endParaRPr lang="en-US"/>
          </a:p>
        </p:txBody>
      </p:sp>
      <p:sp>
        <p:nvSpPr>
          <p:cNvPr id="19" name="Slide Number Placeholder 18"/>
          <p:cNvSpPr>
            <a:spLocks noGrp="1"/>
          </p:cNvSpPr>
          <p:nvPr>
            <p:ph type="sldNum" sz="quarter" idx="16"/>
          </p:nvPr>
        </p:nvSpPr>
        <p:spPr/>
        <p:txBody>
          <a:bodyPr/>
          <a:lstStyle/>
          <a:p>
            <a:fld id="{DABAAB51-7A26-4A26-8EF4-1E6EBDB2B47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FB701CC-231A-4298-AF38-7934D638E70F}" type="datetimeFigureOut">
              <a:rPr lang="en-US" smtClean="0"/>
              <a:t>3/16/2016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DABAAB51-7A26-4A26-8EF4-1E6EBDB2B47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701CC-231A-4298-AF38-7934D638E70F}"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AAB51-7A26-4A26-8EF4-1E6EBDB2B47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FB701CC-231A-4298-AF38-7934D638E70F}"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AAB51-7A26-4A26-8EF4-1E6EBDB2B476}"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FB701CC-231A-4298-AF38-7934D638E70F}"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701CC-231A-4298-AF38-7934D638E70F}"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AAB51-7A26-4A26-8EF4-1E6EBDB2B47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B701CC-231A-4298-AF38-7934D638E70F}"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701CC-231A-4298-AF38-7934D638E70F}"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AAB51-7A26-4A26-8EF4-1E6EBDB2B476}"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701CC-231A-4298-AF38-7934D638E70F}"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AAB51-7A26-4A26-8EF4-1E6EBDB2B4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FB701CC-231A-4298-AF38-7934D638E70F}" type="datetimeFigureOut">
              <a:rPr lang="en-US" smtClean="0"/>
              <a:t>3/16/2016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ABAAB51-7A26-4A26-8EF4-1E6EBDB2B4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FB701CC-231A-4298-AF38-7934D638E70F}" type="datetimeFigureOut">
              <a:rPr lang="en-US" smtClean="0"/>
              <a:t>3/16/2016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ABAAB51-7A26-4A26-8EF4-1E6EBDB2B47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venizelos-foundation.gr/images/content/venizelos-apopeir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Ελευθεριοσ Βενιζελοσ</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490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l-GR" sz="2800" dirty="0" smtClean="0"/>
              <a:t>Γεννήθηκε στην τουρκοκρατούμενη Κρήτη το 1864. Στα νεανικά του χρόνια η οικογένειά του κατέφυγε στην Ελλάδα, καθώς ο πατέρας του υφίστατο τις συνέπειες της επαναστατικής του δράσης. Μετά την αποφοίτησή του από τη Νομική Σχολή του Πανεπιστημίου Αθηνών άσκησε τη δικηγορία στα Χανιά αλλά σύντομα τον απορρόφησε η πολιτική ως μέλος της φιλελεύθερης παράταξης</a:t>
            </a:r>
            <a:r>
              <a:rPr lang="el-GR" dirty="0" smtClean="0"/>
              <a:t>. </a:t>
            </a:r>
            <a:endParaRPr lang="en-US" dirty="0"/>
          </a:p>
        </p:txBody>
      </p:sp>
      <p:sp>
        <p:nvSpPr>
          <p:cNvPr id="2" name="Title 1"/>
          <p:cNvSpPr>
            <a:spLocks noGrp="1"/>
          </p:cNvSpPr>
          <p:nvPr>
            <p:ph type="title"/>
          </p:nvPr>
        </p:nvSpPr>
        <p:spPr/>
        <p:txBody>
          <a:bodyPr/>
          <a:lstStyle/>
          <a:p>
            <a:r>
              <a:rPr lang="el-GR" dirty="0" smtClean="0"/>
              <a:t>Νεανικα χρονια </a:t>
            </a:r>
            <a:endParaRPr lang="en-US" dirty="0"/>
          </a:p>
        </p:txBody>
      </p:sp>
    </p:spTree>
    <p:extLst>
      <p:ext uri="{BB962C8B-B14F-4D97-AF65-F5344CB8AC3E}">
        <p14:creationId xmlns:p14="http://schemas.microsoft.com/office/powerpoint/2010/main" val="113487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1897-1910</a:t>
            </a:r>
            <a:endParaRPr lang="en-US" dirty="0"/>
          </a:p>
        </p:txBody>
      </p:sp>
      <p:sp>
        <p:nvSpPr>
          <p:cNvPr id="3" name="Content Placeholder 2"/>
          <p:cNvSpPr>
            <a:spLocks noGrp="1"/>
          </p:cNvSpPr>
          <p:nvPr>
            <p:ph idx="1"/>
          </p:nvPr>
        </p:nvSpPr>
        <p:spPr/>
        <p:txBody>
          <a:bodyPr>
            <a:normAutofit fontScale="92500" lnSpcReduction="10000"/>
          </a:bodyPr>
          <a:lstStyle/>
          <a:p>
            <a:r>
              <a:rPr lang="el-GR" dirty="0"/>
              <a:t>Οι ηγετικές και πολιτικές του ικανότητες αναδείχθηκαν κατά την επανάσταση του 1897. Την περίοδο της Κρητικής πολιτείας (1898-1912) συνέβαλε στη διαμόρφωση του Κρητικού Συντάγματος, συγκρούσθηκε με τον Αρμοστή Γεώργιο για τις φιλελεύθερες αρχές του, κατέφυγε σε ένοπλη επανάσταση στο Θέρισο (1905) και πέτυχε την αντικατάσταση του Αρμοστή. Στις μετέπειτα προσπάθειές του για ένωση με την Ελλάδα ισορροπούσε με ευελιξία ανάμεσα στην τόλμη και στη μετριοπάθεια. </a:t>
            </a:r>
            <a:endParaRPr lang="en-US" dirty="0"/>
          </a:p>
        </p:txBody>
      </p:sp>
    </p:spTree>
    <p:extLst>
      <p:ext uri="{BB962C8B-B14F-4D97-AF65-F5344CB8AC3E}">
        <p14:creationId xmlns:p14="http://schemas.microsoft.com/office/powerpoint/2010/main" val="418651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648536"/>
          </a:xfrm>
        </p:spPr>
        <p:txBody>
          <a:bodyPr>
            <a:normAutofit/>
          </a:bodyPr>
          <a:lstStyle/>
          <a:p>
            <a:r>
              <a:rPr lang="el-GR" sz="3200" dirty="0"/>
              <a:t>Το 1910 έληξε ο ρόλος του στα πολιτικά πράγματα της Κρητικής πολιτείας, όταν ανέλαβε την πρωθυπουργία στην Ελλάδα και συγκρότησε το "Κόμμα των Φιλελευθέρων". Υπήρξε ο πρωτεργάτης της πολιτικής και οικονομικής ανόρθωσης της Ελλάδας και της νικηφόρας έκβασης των Βαλκανικών Πολέμων (1912-1913).</a:t>
            </a:r>
            <a:endParaRPr lang="en-US" sz="3200" dirty="0"/>
          </a:p>
        </p:txBody>
      </p:sp>
      <p:sp>
        <p:nvSpPr>
          <p:cNvPr id="2" name="Title 1"/>
          <p:cNvSpPr>
            <a:spLocks noGrp="1"/>
          </p:cNvSpPr>
          <p:nvPr>
            <p:ph type="title"/>
          </p:nvPr>
        </p:nvSpPr>
        <p:spPr/>
        <p:txBody>
          <a:bodyPr>
            <a:normAutofit/>
          </a:bodyPr>
          <a:lstStyle/>
          <a:p>
            <a:r>
              <a:rPr lang="el-GR" dirty="0" smtClean="0">
                <a:solidFill>
                  <a:schemeClr val="accent5">
                    <a:lumMod val="50000"/>
                  </a:schemeClr>
                </a:solidFill>
              </a:rPr>
              <a:t>Πρωθυπουργος της Ελλαδας</a:t>
            </a:r>
            <a:endParaRPr lang="en-US" dirty="0">
              <a:solidFill>
                <a:schemeClr val="accent5">
                  <a:lumMod val="50000"/>
                </a:schemeClr>
              </a:solidFill>
            </a:endParaRPr>
          </a:p>
        </p:txBody>
      </p:sp>
    </p:spTree>
    <p:extLst>
      <p:ext uri="{BB962C8B-B14F-4D97-AF65-F5344CB8AC3E}">
        <p14:creationId xmlns:p14="http://schemas.microsoft.com/office/powerpoint/2010/main" val="138814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 Παγκοσμιος Πολεμος</a:t>
            </a:r>
            <a:endParaRPr lang="en-US" dirty="0"/>
          </a:p>
        </p:txBody>
      </p:sp>
      <p:sp>
        <p:nvSpPr>
          <p:cNvPr id="3" name="Content Placeholder 2"/>
          <p:cNvSpPr>
            <a:spLocks noGrp="1"/>
          </p:cNvSpPr>
          <p:nvPr>
            <p:ph idx="1"/>
          </p:nvPr>
        </p:nvSpPr>
        <p:spPr/>
        <p:txBody>
          <a:bodyPr/>
          <a:lstStyle/>
          <a:p>
            <a:r>
              <a:rPr lang="el-GR" dirty="0"/>
              <a:t>Κατά τη διάρκεια του Α΄ Παγκοσμίου Πολέμου ήρθε σε ρήξη με το στέμμα αλλά με κόστος τον Εθνικό Διχασμό (1915-1917) επέβαλε την πολιτική του για είσοδο της χώρας στον πόλεμο στο πλευρό των Συμμάχων. Η Ελλάδα ανταμείφθηκε για τη συμβολή της με την παραχώρηση της Αρμοστείας της Σμύρνης (1919).</a:t>
            </a:r>
            <a:endParaRPr lang="en-US" dirty="0"/>
          </a:p>
        </p:txBody>
      </p:sp>
    </p:spTree>
    <p:extLst>
      <p:ext uri="{BB962C8B-B14F-4D97-AF65-F5344CB8AC3E}">
        <p14:creationId xmlns:p14="http://schemas.microsoft.com/office/powerpoint/2010/main" val="395295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r>
              <a:rPr lang="el-GR" sz="2800" dirty="0"/>
              <a:t>Στις κρίσιμες εκλογές του Νοεμβρίου 1920 ο Βενιζέλος ηττήθηκε, αποσύρθηκε από την πολιτική, για να επιστρέψει μετά τη Μικρασιατική Καταστροφή του 1922. Με δύο ριζοσπαστικές πρωτοβουλίες του (1923) -την υποχρεωτική ανταλλαγή Ελλήνων και Τούρκων και τη Συνθήκη της Λωζάννης, που καθόρισε τα σύνορα ανάμεσα στην Ελλάδα και την Τουρκία- άλλαξε τον προσανατολισμό της ελληνικής πολιτικής και έβαλε τα θεμέλια της ειρηνικής ανάπτυξης</a:t>
            </a:r>
            <a:r>
              <a:rPr lang="el-GR" dirty="0"/>
              <a:t>. </a:t>
            </a:r>
            <a:endParaRPr lang="en-US" dirty="0"/>
          </a:p>
        </p:txBody>
      </p:sp>
      <p:sp>
        <p:nvSpPr>
          <p:cNvPr id="2" name="Title 1"/>
          <p:cNvSpPr>
            <a:spLocks noGrp="1"/>
          </p:cNvSpPr>
          <p:nvPr>
            <p:ph type="title"/>
          </p:nvPr>
        </p:nvSpPr>
        <p:spPr/>
        <p:txBody>
          <a:bodyPr>
            <a:normAutofit/>
          </a:bodyPr>
          <a:lstStyle/>
          <a:p>
            <a:r>
              <a:rPr lang="el-GR" dirty="0" smtClean="0"/>
              <a:t>Ηττα στις εκλογες του 1920</a:t>
            </a:r>
            <a:endParaRPr lang="en-US" dirty="0"/>
          </a:p>
        </p:txBody>
      </p:sp>
    </p:spTree>
    <p:extLst>
      <p:ext uri="{BB962C8B-B14F-4D97-AF65-F5344CB8AC3E}">
        <p14:creationId xmlns:p14="http://schemas.microsoft.com/office/powerpoint/2010/main" val="302646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1928-1936</a:t>
            </a:r>
            <a:endParaRPr lang="en-US" dirty="0"/>
          </a:p>
        </p:txBody>
      </p:sp>
      <p:sp>
        <p:nvSpPr>
          <p:cNvPr id="3" name="Content Placeholder 2"/>
          <p:cNvSpPr>
            <a:spLocks noGrp="1"/>
          </p:cNvSpPr>
          <p:nvPr>
            <p:ph idx="1"/>
          </p:nvPr>
        </p:nvSpPr>
        <p:spPr/>
        <p:txBody>
          <a:bodyPr>
            <a:normAutofit/>
          </a:bodyPr>
          <a:lstStyle/>
          <a:p>
            <a:r>
              <a:rPr lang="el-GR" dirty="0"/>
              <a:t>Η τελευταία τετραετία της διακυβέρνησής του (1928-1932) ήταν περίοδος σταθερότητας και δημιουργίας. Κορυφαία επιτυχία το ελληνοτουρκικό σύμφωνο φιλίας (1930). Το τέλος της σταδιοδρομίας του σημαδεύτηκε από την </a:t>
            </a:r>
            <a:r>
              <a:rPr lang="el-GR" u="sng" dirty="0">
                <a:hlinkClick r:id="rId2"/>
              </a:rPr>
              <a:t>απόπειρα κατά της ζωής του (Ιούνιος 1933)</a:t>
            </a:r>
            <a:r>
              <a:rPr lang="el-GR" dirty="0"/>
              <a:t> και το αποτυχημένο κίνημα του Μαρτίου 1935. Αυτοεξορίστηκε στο Παρίσι, όπου πέθανε στις 18 Μαρτίου 1936. </a:t>
            </a:r>
            <a:endParaRPr lang="en-US" dirty="0"/>
          </a:p>
        </p:txBody>
      </p:sp>
    </p:spTree>
    <p:extLst>
      <p:ext uri="{BB962C8B-B14F-4D97-AF65-F5344CB8AC3E}">
        <p14:creationId xmlns:p14="http://schemas.microsoft.com/office/powerpoint/2010/main" val="236175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l-GR" sz="2800" dirty="0" smtClean="0"/>
              <a:t> </a:t>
            </a:r>
            <a:r>
              <a:rPr lang="el-GR" sz="2800" dirty="0"/>
              <a:t>Από το 1889 είναι ερωτευμένος με τη Μαρία Κατελούζου. Ο γάμος τους τελέστηκε τον Ιανουάριο του </a:t>
            </a:r>
            <a:r>
              <a:rPr lang="el-GR" sz="2800" dirty="0" smtClean="0"/>
              <a:t>1891.</a:t>
            </a:r>
            <a:r>
              <a:rPr lang="el-GR" sz="2800" dirty="0"/>
              <a:t> Μετά το γάμο, το ζευγάρι εγκαταστάθηκε στο επιβλητικό σπίτι της Χαλέπας και  απόκτησε δύο παιδιά. Τον Κυριάκο και τον Σοφοκλή. Η γέννηση όμως του Σοφοκλή έμελλε να είναι μοιραία. Η εικοσιτετράχρονη Μαρία πεθαίνει αναπάντεχα από επιλόχεια </a:t>
            </a:r>
            <a:r>
              <a:rPr lang="el-GR" sz="2800" dirty="0" smtClean="0"/>
              <a:t>μόλυνση</a:t>
            </a:r>
            <a:r>
              <a:rPr lang="en-US" sz="2800" dirty="0" smtClean="0"/>
              <a:t>.</a:t>
            </a:r>
            <a:endParaRPr lang="en-US" sz="2800" dirty="0"/>
          </a:p>
        </p:txBody>
      </p:sp>
      <p:sp>
        <p:nvSpPr>
          <p:cNvPr id="2" name="Title 1"/>
          <p:cNvSpPr>
            <a:spLocks noGrp="1"/>
          </p:cNvSpPr>
          <p:nvPr>
            <p:ph type="title"/>
          </p:nvPr>
        </p:nvSpPr>
        <p:spPr/>
        <p:txBody>
          <a:bodyPr/>
          <a:lstStyle/>
          <a:p>
            <a:r>
              <a:rPr lang="el-GR" dirty="0" smtClean="0"/>
              <a:t>Προσωπικη ζωη </a:t>
            </a:r>
            <a:endParaRPr lang="en-US" dirty="0"/>
          </a:p>
        </p:txBody>
      </p:sp>
    </p:spTree>
    <p:extLst>
      <p:ext uri="{BB962C8B-B14F-4D97-AF65-F5344CB8AC3E}">
        <p14:creationId xmlns:p14="http://schemas.microsoft.com/office/powerpoint/2010/main" val="209292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l-GR" dirty="0" smtClean="0"/>
              <a:t>. Ο πρόωρος θάνατός της συγκλόνισε τον Βενιζέλο, που βρέθηκε ξαφνικά με δύο βρέφη, χωρίς την αγαπημένη του γυναίκα. Απαρηγόρητος από το τραγικό γεγονός που έπληξε την ευαίσθητη ψυχή του, χρειάστηκε αρκετό χρόνο για να ξεπεράσει την απώλεια της συντρόφου του. Έκτοτε και για όλη του τη ζωή, διατήρησε τη χαρακτηριστική γενειάδα, σε ένδειξη </a:t>
            </a:r>
            <a:r>
              <a:rPr lang="el-GR" dirty="0"/>
              <a:t>πένθους.</a:t>
            </a:r>
            <a:endParaRPr lang="en-US" dirty="0"/>
          </a:p>
        </p:txBody>
      </p:sp>
    </p:spTree>
    <p:extLst>
      <p:ext uri="{BB962C8B-B14F-4D97-AF65-F5344CB8AC3E}">
        <p14:creationId xmlns:p14="http://schemas.microsoft.com/office/powerpoint/2010/main" val="870944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TotalTime>
  <Words>481</Words>
  <Application>Microsoft Office PowerPoint</Application>
  <PresentationFormat>On-screen Show (4:3)</PresentationFormat>
  <Paragraphs>16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Couture</vt:lpstr>
      <vt:lpstr>BlackTie</vt:lpstr>
      <vt:lpstr>Ελευθεριοσ Βενιζελοσ</vt:lpstr>
      <vt:lpstr>Νεανικα χρονια </vt:lpstr>
      <vt:lpstr>1897-1910</vt:lpstr>
      <vt:lpstr>Πρωθυπουργος της Ελλαδας</vt:lpstr>
      <vt:lpstr>Α’ Παγκοσμιος Πολεμος</vt:lpstr>
      <vt:lpstr>Ηττα στις εκλογες του 1920</vt:lpstr>
      <vt:lpstr>1928-1936</vt:lpstr>
      <vt:lpstr>Προσωπικη ζωη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Ελευθεριος Βενιζελος</dc:title>
  <dc:creator>Nasos_Pc</dc:creator>
  <cp:lastModifiedBy>Nasos_Pc</cp:lastModifiedBy>
  <cp:revision>6</cp:revision>
  <dcterms:created xsi:type="dcterms:W3CDTF">2016-03-16T17:44:40Z</dcterms:created>
  <dcterms:modified xsi:type="dcterms:W3CDTF">2016-03-16T21:17:14Z</dcterms:modified>
</cp:coreProperties>
</file>